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70A8867-6E95-41C7-AC71-11B88E7501A3}">
  <a:tblStyle styleId="{F70A8867-6E95-41C7-AC71-11B88E7501A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10cd3ed07_2_75:notes"/>
          <p:cNvSpPr txBox="1"/>
          <p:nvPr>
            <p:ph idx="1" type="body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410cd3ed07_2_75:notes"/>
          <p:cNvSpPr/>
          <p:nvPr>
            <p:ph idx="2" type="sldImg"/>
          </p:nvPr>
        </p:nvSpPr>
        <p:spPr>
          <a:xfrm>
            <a:off x="1885965" y="1143000"/>
            <a:ext cx="3086071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410cd3ed07_2_85:notes"/>
          <p:cNvSpPr txBox="1"/>
          <p:nvPr>
            <p:ph idx="1" type="body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3410cd3ed07_2_85:notes"/>
          <p:cNvSpPr/>
          <p:nvPr>
            <p:ph idx="2" type="sldImg"/>
          </p:nvPr>
        </p:nvSpPr>
        <p:spPr>
          <a:xfrm>
            <a:off x="1885965" y="1143000"/>
            <a:ext cx="3086071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410cd3ed07_2_96:notes"/>
          <p:cNvSpPr txBox="1"/>
          <p:nvPr>
            <p:ph idx="1" type="body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410cd3ed07_2_96:notes"/>
          <p:cNvSpPr/>
          <p:nvPr>
            <p:ph idx="2" type="sldImg"/>
          </p:nvPr>
        </p:nvSpPr>
        <p:spPr>
          <a:xfrm>
            <a:off x="1885965" y="1143000"/>
            <a:ext cx="3086071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410cd3ed07_2_109:notes"/>
          <p:cNvSpPr txBox="1"/>
          <p:nvPr>
            <p:ph idx="1" type="body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3410cd3ed07_2_109:notes"/>
          <p:cNvSpPr/>
          <p:nvPr>
            <p:ph idx="2" type="sldImg"/>
          </p:nvPr>
        </p:nvSpPr>
        <p:spPr>
          <a:xfrm>
            <a:off x="1885965" y="1143000"/>
            <a:ext cx="3086071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410cd3ed07_2_122:notes"/>
          <p:cNvSpPr txBox="1"/>
          <p:nvPr>
            <p:ph idx="1" type="body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410cd3ed07_2_122:notes"/>
          <p:cNvSpPr/>
          <p:nvPr>
            <p:ph idx="2" type="sldImg"/>
          </p:nvPr>
        </p:nvSpPr>
        <p:spPr>
          <a:xfrm>
            <a:off x="1885965" y="1143000"/>
            <a:ext cx="3086071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410cd3ed07_2_135:notes"/>
          <p:cNvSpPr txBox="1"/>
          <p:nvPr>
            <p:ph idx="1" type="body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3410cd3ed07_2_135:notes"/>
          <p:cNvSpPr/>
          <p:nvPr>
            <p:ph idx="2" type="sldImg"/>
          </p:nvPr>
        </p:nvSpPr>
        <p:spPr>
          <a:xfrm>
            <a:off x="1885965" y="1143000"/>
            <a:ext cx="3086071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410cd3ed07_2_148:notes"/>
          <p:cNvSpPr txBox="1"/>
          <p:nvPr>
            <p:ph idx="1" type="body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3410cd3ed07_2_148:notes"/>
          <p:cNvSpPr/>
          <p:nvPr>
            <p:ph idx="2" type="sldImg"/>
          </p:nvPr>
        </p:nvSpPr>
        <p:spPr>
          <a:xfrm>
            <a:off x="1885965" y="1143000"/>
            <a:ext cx="3086071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410cd3ed07_2_161:notes"/>
          <p:cNvSpPr txBox="1"/>
          <p:nvPr>
            <p:ph idx="1" type="body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410cd3ed07_2_161:notes"/>
          <p:cNvSpPr/>
          <p:nvPr>
            <p:ph idx="2" type="sldImg"/>
          </p:nvPr>
        </p:nvSpPr>
        <p:spPr>
          <a:xfrm>
            <a:off x="1885965" y="1143000"/>
            <a:ext cx="3086071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410cd3ed07_0_31:notes"/>
          <p:cNvSpPr txBox="1"/>
          <p:nvPr>
            <p:ph idx="1" type="body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410cd3ed07_0_31:notes"/>
          <p:cNvSpPr/>
          <p:nvPr>
            <p:ph idx="2" type="sldImg"/>
          </p:nvPr>
        </p:nvSpPr>
        <p:spPr>
          <a:xfrm>
            <a:off x="1885965" y="1143000"/>
            <a:ext cx="30861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12" y="841772"/>
            <a:ext cx="7772531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00" lIns="38025" spcFirstLastPara="1" rIns="38025" wrap="square" tIns="190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Calibri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19" y="2701529"/>
            <a:ext cx="6858115" cy="1241822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lv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61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9001" y="4767264"/>
            <a:ext cx="308615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8058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28661" y="273845"/>
            <a:ext cx="7886832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28661" y="1369219"/>
            <a:ext cx="7886832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1pPr>
            <a:lvl2pPr indent="-2730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61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9001" y="4767264"/>
            <a:ext cx="308615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8058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23898" y="1282305"/>
            <a:ext cx="7886832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19000" lIns="38025" spcFirstLastPara="1" rIns="38025" wrap="square" tIns="19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Calibri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623898" y="3442098"/>
            <a:ext cx="7886832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28661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029001" y="4767264"/>
            <a:ext cx="308615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458058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628661" y="273845"/>
            <a:ext cx="7886832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628661" y="1369219"/>
            <a:ext cx="3886265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1pPr>
            <a:lvl2pPr indent="-2730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629227" y="1369219"/>
            <a:ext cx="3886265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1pPr>
            <a:lvl2pPr indent="-2730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628661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029001" y="4767264"/>
            <a:ext cx="308615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458058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629852" y="273845"/>
            <a:ext cx="7886832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629853" y="1260872"/>
            <a:ext cx="3868405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19000" lIns="38025" spcFirstLastPara="1" rIns="38025" wrap="square" tIns="19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629853" y="1878806"/>
            <a:ext cx="3868405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1pPr>
            <a:lvl2pPr indent="-2730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629228" y="1260872"/>
            <a:ext cx="3887456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19000" lIns="38025" spcFirstLastPara="1" rIns="38025" wrap="square" tIns="19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29228" y="1878806"/>
            <a:ext cx="3887456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1pPr>
            <a:lvl2pPr indent="-2730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628661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3029001" y="4767264"/>
            <a:ext cx="308615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6458058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28661" y="273845"/>
            <a:ext cx="7886832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628661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029001" y="4767264"/>
            <a:ext cx="308615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458058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61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9001" y="4767264"/>
            <a:ext cx="308615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8058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52" y="342900"/>
            <a:ext cx="294922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19000" lIns="38025" spcFirstLastPara="1" rIns="38025" wrap="square" tIns="19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2900"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456" y="740570"/>
            <a:ext cx="4629227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indent="-4127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 sz="2900"/>
            </a:lvl1pPr>
            <a:lvl2pPr indent="-3937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2pPr>
            <a:lvl3pPr indent="-3683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52" y="1543050"/>
            <a:ext cx="2949227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61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9001" y="4767264"/>
            <a:ext cx="308615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8058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52" y="342900"/>
            <a:ext cx="294922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19000" lIns="38025" spcFirstLastPara="1" rIns="38025" wrap="square" tIns="19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2900"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456" y="740570"/>
            <a:ext cx="4629227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52" y="1543050"/>
            <a:ext cx="2949227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61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9001" y="4767264"/>
            <a:ext cx="308615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8058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61" y="273845"/>
            <a:ext cx="7886832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325" y="-942445"/>
            <a:ext cx="3263504" cy="7886832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1pPr>
            <a:lvl2pPr indent="-2730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61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9001" y="4767264"/>
            <a:ext cx="308615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8058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200" y="1467429"/>
            <a:ext cx="4358878" cy="1971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633" y="-447128"/>
            <a:ext cx="4358878" cy="5800822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1pPr>
            <a:lvl2pPr indent="-2730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61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9001" y="4767264"/>
            <a:ext cx="308615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8058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61" y="273845"/>
            <a:ext cx="7886832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 sz="7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61" y="1369219"/>
            <a:ext cx="7886832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>
            <a:lvl1pPr indent="-393700" lvl="0" marL="4572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61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9001" y="4767264"/>
            <a:ext cx="308615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8058" y="4767264"/>
            <a:ext cx="205743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/>
        </p:nvSpPr>
        <p:spPr>
          <a:xfrm>
            <a:off x="3487546" y="4705871"/>
            <a:ext cx="2169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545D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5"/>
          <p:cNvSpPr txBox="1"/>
          <p:nvPr/>
        </p:nvSpPr>
        <p:spPr>
          <a:xfrm>
            <a:off x="1120425" y="2653725"/>
            <a:ext cx="6785400" cy="18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 of the Paper: Calibri font, size </a:t>
            </a:r>
            <a:r>
              <a:rPr b="1"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36</a:t>
            </a:r>
            <a:r>
              <a:rPr b="1" i="0" lang="en-GB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Bold 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Sub-title (if any): Calibri font, size 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r>
              <a:rPr b="0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NOT bold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 of the Presenter/s ): Calibri font, size 40, NOT bold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5"/>
          <p:cNvSpPr txBox="1"/>
          <p:nvPr/>
        </p:nvSpPr>
        <p:spPr>
          <a:xfrm>
            <a:off x="671850" y="1529850"/>
            <a:ext cx="7800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E69138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MAATI CONVENTION 2025</a:t>
            </a:r>
            <a:endParaRPr b="1" sz="3200">
              <a:solidFill>
                <a:srgbClr val="E69138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“HERITAGE UNDISCOVERED: DEBATING THE UNRECOGNISED”</a:t>
            </a:r>
            <a:endParaRPr b="1" i="1" sz="2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0050" y="0"/>
            <a:ext cx="391520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 title="Maati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100" y="146375"/>
            <a:ext cx="1275402" cy="1275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6" title="Maati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00" y="4758663"/>
            <a:ext cx="389627" cy="38962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6"/>
          <p:cNvSpPr txBox="1"/>
          <p:nvPr>
            <p:ph type="title"/>
          </p:nvPr>
        </p:nvSpPr>
        <p:spPr>
          <a:xfrm>
            <a:off x="628661" y="273845"/>
            <a:ext cx="7886832" cy="37658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GB"/>
              <a:t>Introduction</a:t>
            </a:r>
            <a:endParaRPr b="1"/>
          </a:p>
        </p:txBody>
      </p:sp>
      <p:sp>
        <p:nvSpPr>
          <p:cNvPr id="140" name="Google Shape;140;p26"/>
          <p:cNvSpPr txBox="1"/>
          <p:nvPr>
            <p:ph idx="1" type="body"/>
          </p:nvPr>
        </p:nvSpPr>
        <p:spPr>
          <a:xfrm>
            <a:off x="628661" y="819569"/>
            <a:ext cx="7886832" cy="3813154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/>
          <a:p>
            <a:pPr indent="-209550" lvl="0" marL="215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GB"/>
              <a:t>Brief Intro</a:t>
            </a:r>
            <a:endParaRPr/>
          </a:p>
          <a:p>
            <a:pPr indent="-209550" lvl="0" marL="2159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GB"/>
              <a:t>Aim and Objectives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en-GB"/>
              <a:t>(Font options: Calibri, </a:t>
            </a:r>
            <a:r>
              <a:rPr lang="en-GB">
                <a:latin typeface="Arial"/>
                <a:ea typeface="Arial"/>
                <a:cs typeface="Arial"/>
                <a:sym typeface="Arial"/>
              </a:rPr>
              <a:t>Arial, </a:t>
            </a:r>
            <a:r>
              <a:rPr lang="en-GB">
                <a:latin typeface="Times New Roman"/>
                <a:ea typeface="Times New Roman"/>
                <a:cs typeface="Times New Roman"/>
                <a:sym typeface="Times New Roman"/>
              </a:rPr>
              <a:t>Times New Roman</a:t>
            </a:r>
            <a:r>
              <a:rPr lang="en-GB"/>
              <a:t> )</a:t>
            </a:r>
            <a:endParaRPr/>
          </a:p>
        </p:txBody>
      </p:sp>
      <p:graphicFrame>
        <p:nvGraphicFramePr>
          <p:cNvPr id="141" name="Google Shape;141;p26"/>
          <p:cNvGraphicFramePr/>
          <p:nvPr/>
        </p:nvGraphicFramePr>
        <p:xfrm>
          <a:off x="-13600" y="476555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{F70A8867-6E95-41C7-AC71-11B88E7501A3}</a:tableStyleId>
              </a:tblPr>
              <a:tblGrid>
                <a:gridCol w="2042950"/>
                <a:gridCol w="5205050"/>
                <a:gridCol w="1896100"/>
              </a:tblGrid>
              <a:tr h="389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</a:tr>
            </a:tbl>
          </a:graphicData>
        </a:graphic>
      </p:graphicFrame>
      <p:sp>
        <p:nvSpPr>
          <p:cNvPr id="142" name="Google Shape;142;p26"/>
          <p:cNvSpPr txBox="1"/>
          <p:nvPr/>
        </p:nvSpPr>
        <p:spPr>
          <a:xfrm>
            <a:off x="2718303" y="4753851"/>
            <a:ext cx="3276858" cy="198936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 of the paper (Font Calibri in size 32)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2731903" y="4960380"/>
            <a:ext cx="1716820" cy="149879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Slide No. :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701702" y="4857325"/>
            <a:ext cx="14472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000">
              <a:solidFill>
                <a:srgbClr val="008080"/>
              </a:solidFill>
            </a:endParaRPr>
          </a:p>
        </p:txBody>
      </p:sp>
      <p:pic>
        <p:nvPicPr>
          <p:cNvPr id="145" name="Google Shape;14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2925" y="4765517"/>
            <a:ext cx="1716825" cy="375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7" title="Maati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00" y="4758663"/>
            <a:ext cx="389627" cy="38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2925" y="4765517"/>
            <a:ext cx="1716825" cy="375908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7"/>
          <p:cNvSpPr txBox="1"/>
          <p:nvPr>
            <p:ph type="title"/>
          </p:nvPr>
        </p:nvSpPr>
        <p:spPr>
          <a:xfrm>
            <a:off x="628661" y="273845"/>
            <a:ext cx="7886832" cy="37658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GB"/>
              <a:t>Literature Review</a:t>
            </a:r>
            <a:endParaRPr b="1"/>
          </a:p>
        </p:txBody>
      </p:sp>
      <p:sp>
        <p:nvSpPr>
          <p:cNvPr id="153" name="Google Shape;153;p27"/>
          <p:cNvSpPr txBox="1"/>
          <p:nvPr>
            <p:ph idx="1" type="body"/>
          </p:nvPr>
        </p:nvSpPr>
        <p:spPr>
          <a:xfrm>
            <a:off x="628661" y="819569"/>
            <a:ext cx="7886832" cy="3813154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/>
          <a:p>
            <a:pPr indent="-209550" lvl="0" marL="215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GB"/>
              <a:t>Scholarly interpretation of previous work on the topic should be summarized (including pertinent findings, relevant methodology and major conclusions from literature) </a:t>
            </a:r>
            <a:endParaRPr/>
          </a:p>
          <a:p>
            <a:pPr indent="-209550" lvl="0" marL="2159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GB"/>
              <a:t>Maximum 1 slide on Literature review </a:t>
            </a:r>
            <a:endParaRPr/>
          </a:p>
        </p:txBody>
      </p:sp>
      <p:graphicFrame>
        <p:nvGraphicFramePr>
          <p:cNvPr id="154" name="Google Shape;154;p27"/>
          <p:cNvGraphicFramePr/>
          <p:nvPr/>
        </p:nvGraphicFramePr>
        <p:xfrm>
          <a:off x="-13600" y="476555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{F70A8867-6E95-41C7-AC71-11B88E7501A3}</a:tableStyleId>
              </a:tblPr>
              <a:tblGrid>
                <a:gridCol w="2042950"/>
                <a:gridCol w="5191850"/>
                <a:gridCol w="1909300"/>
              </a:tblGrid>
              <a:tr h="389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</a:tr>
            </a:tbl>
          </a:graphicData>
        </a:graphic>
      </p:graphicFrame>
      <p:sp>
        <p:nvSpPr>
          <p:cNvPr id="155" name="Google Shape;155;p27"/>
          <p:cNvSpPr txBox="1"/>
          <p:nvPr/>
        </p:nvSpPr>
        <p:spPr>
          <a:xfrm>
            <a:off x="2718303" y="4753851"/>
            <a:ext cx="3276858" cy="198936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 of the paper (Font Calibri in size 32)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7"/>
          <p:cNvSpPr txBox="1"/>
          <p:nvPr/>
        </p:nvSpPr>
        <p:spPr>
          <a:xfrm>
            <a:off x="7484140" y="4934699"/>
            <a:ext cx="15102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7"/>
          <p:cNvSpPr txBox="1"/>
          <p:nvPr/>
        </p:nvSpPr>
        <p:spPr>
          <a:xfrm>
            <a:off x="2731903" y="4960380"/>
            <a:ext cx="1716820" cy="149879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Slide No. :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7"/>
          <p:cNvSpPr txBox="1"/>
          <p:nvPr/>
        </p:nvSpPr>
        <p:spPr>
          <a:xfrm>
            <a:off x="723625" y="4857325"/>
            <a:ext cx="14253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000">
              <a:solidFill>
                <a:srgbClr val="00808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8" title="Maati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00" y="4758663"/>
            <a:ext cx="389627" cy="38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2925" y="4765517"/>
            <a:ext cx="1716825" cy="37590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8"/>
          <p:cNvSpPr txBox="1"/>
          <p:nvPr>
            <p:ph type="title"/>
          </p:nvPr>
        </p:nvSpPr>
        <p:spPr>
          <a:xfrm>
            <a:off x="628661" y="273845"/>
            <a:ext cx="7886832" cy="37658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GB"/>
              <a:t>Methodology</a:t>
            </a:r>
            <a:endParaRPr/>
          </a:p>
        </p:txBody>
      </p:sp>
      <p:graphicFrame>
        <p:nvGraphicFramePr>
          <p:cNvPr id="166" name="Google Shape;166;p28"/>
          <p:cNvGraphicFramePr/>
          <p:nvPr/>
        </p:nvGraphicFramePr>
        <p:xfrm>
          <a:off x="-13600" y="476555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{F70A8867-6E95-41C7-AC71-11B88E7501A3}</a:tableStyleId>
              </a:tblPr>
              <a:tblGrid>
                <a:gridCol w="2042950"/>
                <a:gridCol w="5191850"/>
                <a:gridCol w="1909300"/>
              </a:tblGrid>
              <a:tr h="389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</a:tr>
            </a:tbl>
          </a:graphicData>
        </a:graphic>
      </p:graphicFrame>
      <p:sp>
        <p:nvSpPr>
          <p:cNvPr id="167" name="Google Shape;167;p28"/>
          <p:cNvSpPr txBox="1"/>
          <p:nvPr/>
        </p:nvSpPr>
        <p:spPr>
          <a:xfrm>
            <a:off x="2718303" y="4753851"/>
            <a:ext cx="3276858" cy="198936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 of the paper (Font Calibri in size 32)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8"/>
          <p:cNvSpPr txBox="1"/>
          <p:nvPr/>
        </p:nvSpPr>
        <p:spPr>
          <a:xfrm>
            <a:off x="7484140" y="4934699"/>
            <a:ext cx="15102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8"/>
          <p:cNvSpPr txBox="1"/>
          <p:nvPr/>
        </p:nvSpPr>
        <p:spPr>
          <a:xfrm>
            <a:off x="2731903" y="4960380"/>
            <a:ext cx="1716820" cy="149879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Slide No. :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8"/>
          <p:cNvSpPr txBox="1"/>
          <p:nvPr/>
        </p:nvSpPr>
        <p:spPr>
          <a:xfrm>
            <a:off x="778452" y="4857325"/>
            <a:ext cx="1370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highlight>
                <a:schemeClr val="accent4"/>
              </a:highlight>
            </a:endParaRPr>
          </a:p>
        </p:txBody>
      </p:sp>
      <p:sp>
        <p:nvSpPr>
          <p:cNvPr id="171" name="Google Shape;171;p28"/>
          <p:cNvSpPr txBox="1"/>
          <p:nvPr/>
        </p:nvSpPr>
        <p:spPr>
          <a:xfrm>
            <a:off x="628650" y="902175"/>
            <a:ext cx="80106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09550" lvl="0" marL="2159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GB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Maximum 1 slide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9" title="Maati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00" y="4758663"/>
            <a:ext cx="389627" cy="38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2925" y="4765517"/>
            <a:ext cx="1716825" cy="37590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9"/>
          <p:cNvSpPr txBox="1"/>
          <p:nvPr>
            <p:ph type="title"/>
          </p:nvPr>
        </p:nvSpPr>
        <p:spPr>
          <a:xfrm>
            <a:off x="628661" y="273845"/>
            <a:ext cx="7886832" cy="37658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GB"/>
              <a:t>Data Analysis and Findings</a:t>
            </a:r>
            <a:endParaRPr/>
          </a:p>
        </p:txBody>
      </p:sp>
      <p:sp>
        <p:nvSpPr>
          <p:cNvPr id="179" name="Google Shape;179;p29"/>
          <p:cNvSpPr txBox="1"/>
          <p:nvPr>
            <p:ph idx="1" type="body"/>
          </p:nvPr>
        </p:nvSpPr>
        <p:spPr>
          <a:xfrm>
            <a:off x="628661" y="819569"/>
            <a:ext cx="7886832" cy="3813154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en-GB"/>
              <a:t>Case studies if any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en-GB"/>
              <a:t>Maximum 4 slides</a:t>
            </a:r>
            <a:endParaRPr/>
          </a:p>
        </p:txBody>
      </p:sp>
      <p:graphicFrame>
        <p:nvGraphicFramePr>
          <p:cNvPr id="180" name="Google Shape;180;p29"/>
          <p:cNvGraphicFramePr/>
          <p:nvPr/>
        </p:nvGraphicFramePr>
        <p:xfrm>
          <a:off x="-13600" y="476555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{F70A8867-6E95-41C7-AC71-11B88E7501A3}</a:tableStyleId>
              </a:tblPr>
              <a:tblGrid>
                <a:gridCol w="2042950"/>
                <a:gridCol w="5191850"/>
                <a:gridCol w="1909300"/>
              </a:tblGrid>
              <a:tr h="389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</a:tr>
            </a:tbl>
          </a:graphicData>
        </a:graphic>
      </p:graphicFrame>
      <p:sp>
        <p:nvSpPr>
          <p:cNvPr id="181" name="Google Shape;181;p29"/>
          <p:cNvSpPr txBox="1"/>
          <p:nvPr/>
        </p:nvSpPr>
        <p:spPr>
          <a:xfrm>
            <a:off x="2718303" y="4753851"/>
            <a:ext cx="3276858" cy="198936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 of the paper (Font Calibri in size 32)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9"/>
          <p:cNvSpPr txBox="1"/>
          <p:nvPr/>
        </p:nvSpPr>
        <p:spPr>
          <a:xfrm>
            <a:off x="7484140" y="4934699"/>
            <a:ext cx="15102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9"/>
          <p:cNvSpPr txBox="1"/>
          <p:nvPr/>
        </p:nvSpPr>
        <p:spPr>
          <a:xfrm>
            <a:off x="2731903" y="4960380"/>
            <a:ext cx="1716820" cy="149879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Slide No. :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9"/>
          <p:cNvSpPr txBox="1"/>
          <p:nvPr/>
        </p:nvSpPr>
        <p:spPr>
          <a:xfrm>
            <a:off x="971690" y="4857324"/>
            <a:ext cx="1177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200">
              <a:solidFill>
                <a:srgbClr val="00808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0" title="Maati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00" y="4758663"/>
            <a:ext cx="389627" cy="38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2925" y="4765517"/>
            <a:ext cx="1716825" cy="375908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0"/>
          <p:cNvSpPr txBox="1"/>
          <p:nvPr>
            <p:ph type="title"/>
          </p:nvPr>
        </p:nvSpPr>
        <p:spPr>
          <a:xfrm>
            <a:off x="628661" y="273845"/>
            <a:ext cx="7886832" cy="37658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GB"/>
              <a:t>Results and Discussion</a:t>
            </a:r>
            <a:endParaRPr/>
          </a:p>
        </p:txBody>
      </p:sp>
      <p:sp>
        <p:nvSpPr>
          <p:cNvPr id="192" name="Google Shape;192;p30"/>
          <p:cNvSpPr txBox="1"/>
          <p:nvPr>
            <p:ph idx="1" type="body"/>
          </p:nvPr>
        </p:nvSpPr>
        <p:spPr>
          <a:xfrm>
            <a:off x="628661" y="819569"/>
            <a:ext cx="7886832" cy="3813154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en-GB"/>
              <a:t>Maximum 3 slides</a:t>
            </a:r>
            <a:endParaRPr/>
          </a:p>
        </p:txBody>
      </p:sp>
      <p:graphicFrame>
        <p:nvGraphicFramePr>
          <p:cNvPr id="193" name="Google Shape;193;p30"/>
          <p:cNvGraphicFramePr/>
          <p:nvPr/>
        </p:nvGraphicFramePr>
        <p:xfrm>
          <a:off x="-13600" y="476555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{F70A8867-6E95-41C7-AC71-11B88E7501A3}</a:tableStyleId>
              </a:tblPr>
              <a:tblGrid>
                <a:gridCol w="2042950"/>
                <a:gridCol w="5170900"/>
                <a:gridCol w="1930250"/>
              </a:tblGrid>
              <a:tr h="389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</a:tr>
            </a:tbl>
          </a:graphicData>
        </a:graphic>
      </p:graphicFrame>
      <p:sp>
        <p:nvSpPr>
          <p:cNvPr id="194" name="Google Shape;194;p30"/>
          <p:cNvSpPr txBox="1"/>
          <p:nvPr/>
        </p:nvSpPr>
        <p:spPr>
          <a:xfrm>
            <a:off x="2718303" y="4753851"/>
            <a:ext cx="3276858" cy="198936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 of the paper (Font Calibri in size 32)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7484140" y="4934699"/>
            <a:ext cx="15102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0"/>
          <p:cNvSpPr txBox="1"/>
          <p:nvPr/>
        </p:nvSpPr>
        <p:spPr>
          <a:xfrm>
            <a:off x="2731903" y="4960380"/>
            <a:ext cx="1716820" cy="149879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Slide No. :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0"/>
          <p:cNvSpPr txBox="1"/>
          <p:nvPr/>
        </p:nvSpPr>
        <p:spPr>
          <a:xfrm>
            <a:off x="971690" y="4857324"/>
            <a:ext cx="1177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200">
              <a:solidFill>
                <a:srgbClr val="00808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1" title="Maati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00" y="4758663"/>
            <a:ext cx="389627" cy="38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2925" y="4765517"/>
            <a:ext cx="1716825" cy="375908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1"/>
          <p:cNvSpPr txBox="1"/>
          <p:nvPr>
            <p:ph type="title"/>
          </p:nvPr>
        </p:nvSpPr>
        <p:spPr>
          <a:xfrm>
            <a:off x="628661" y="273845"/>
            <a:ext cx="7886832" cy="37658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GB"/>
              <a:t>Conclusions and Recommendations</a:t>
            </a:r>
            <a:endParaRPr/>
          </a:p>
        </p:txBody>
      </p:sp>
      <p:sp>
        <p:nvSpPr>
          <p:cNvPr id="205" name="Google Shape;205;p31"/>
          <p:cNvSpPr txBox="1"/>
          <p:nvPr>
            <p:ph idx="1" type="body"/>
          </p:nvPr>
        </p:nvSpPr>
        <p:spPr>
          <a:xfrm>
            <a:off x="628661" y="819569"/>
            <a:ext cx="7886832" cy="3813154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en-GB"/>
              <a:t>Maximum 2 slides</a:t>
            </a:r>
            <a:endParaRPr/>
          </a:p>
        </p:txBody>
      </p:sp>
      <p:graphicFrame>
        <p:nvGraphicFramePr>
          <p:cNvPr id="206" name="Google Shape;206;p31"/>
          <p:cNvGraphicFramePr/>
          <p:nvPr/>
        </p:nvGraphicFramePr>
        <p:xfrm>
          <a:off x="-13600" y="476555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{F70A8867-6E95-41C7-AC71-11B88E7501A3}</a:tableStyleId>
              </a:tblPr>
              <a:tblGrid>
                <a:gridCol w="2042950"/>
                <a:gridCol w="5202300"/>
                <a:gridCol w="1898850"/>
              </a:tblGrid>
              <a:tr h="389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</a:tr>
            </a:tbl>
          </a:graphicData>
        </a:graphic>
      </p:graphicFrame>
      <p:sp>
        <p:nvSpPr>
          <p:cNvPr id="207" name="Google Shape;207;p31"/>
          <p:cNvSpPr txBox="1"/>
          <p:nvPr/>
        </p:nvSpPr>
        <p:spPr>
          <a:xfrm>
            <a:off x="2718303" y="4753851"/>
            <a:ext cx="3276858" cy="198936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 of the paper (Font Calibri in size 32)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7484140" y="4934699"/>
            <a:ext cx="15102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2731903" y="4960380"/>
            <a:ext cx="1716820" cy="149879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Slide No. :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31"/>
          <p:cNvSpPr txBox="1"/>
          <p:nvPr/>
        </p:nvSpPr>
        <p:spPr>
          <a:xfrm>
            <a:off x="971690" y="4857324"/>
            <a:ext cx="1177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200">
              <a:solidFill>
                <a:srgbClr val="00808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2" title="Maati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00" y="4758663"/>
            <a:ext cx="389627" cy="38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2925" y="4765517"/>
            <a:ext cx="1716825" cy="375908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2"/>
          <p:cNvSpPr txBox="1"/>
          <p:nvPr>
            <p:ph type="title"/>
          </p:nvPr>
        </p:nvSpPr>
        <p:spPr>
          <a:xfrm>
            <a:off x="628661" y="273845"/>
            <a:ext cx="7886700" cy="37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GB"/>
              <a:t>References</a:t>
            </a:r>
            <a:endParaRPr/>
          </a:p>
        </p:txBody>
      </p:sp>
      <p:sp>
        <p:nvSpPr>
          <p:cNvPr id="218" name="Google Shape;218;p32"/>
          <p:cNvSpPr txBox="1"/>
          <p:nvPr>
            <p:ph idx="1" type="body"/>
          </p:nvPr>
        </p:nvSpPr>
        <p:spPr>
          <a:xfrm>
            <a:off x="628661" y="819569"/>
            <a:ext cx="7886700" cy="3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en-GB"/>
              <a:t>Maximum 1 slide</a:t>
            </a:r>
            <a:endParaRPr/>
          </a:p>
        </p:txBody>
      </p:sp>
      <p:graphicFrame>
        <p:nvGraphicFramePr>
          <p:cNvPr id="219" name="Google Shape;219;p32"/>
          <p:cNvGraphicFramePr/>
          <p:nvPr/>
        </p:nvGraphicFramePr>
        <p:xfrm>
          <a:off x="-13600" y="476555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{F70A8867-6E95-41C7-AC71-11B88E7501A3}</a:tableStyleId>
              </a:tblPr>
              <a:tblGrid>
                <a:gridCol w="2042950"/>
                <a:gridCol w="5208500"/>
                <a:gridCol w="1892650"/>
              </a:tblGrid>
              <a:tr h="389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</a:tr>
            </a:tbl>
          </a:graphicData>
        </a:graphic>
      </p:graphicFrame>
      <p:sp>
        <p:nvSpPr>
          <p:cNvPr id="220" name="Google Shape;220;p32"/>
          <p:cNvSpPr txBox="1"/>
          <p:nvPr/>
        </p:nvSpPr>
        <p:spPr>
          <a:xfrm>
            <a:off x="2718303" y="4753851"/>
            <a:ext cx="32769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 of the paper (Font Calibri in size 32)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7519540" y="4903524"/>
            <a:ext cx="15102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2"/>
          <p:cNvSpPr txBox="1"/>
          <p:nvPr/>
        </p:nvSpPr>
        <p:spPr>
          <a:xfrm>
            <a:off x="2731903" y="4960380"/>
            <a:ext cx="17169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Slide No. :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2"/>
          <p:cNvSpPr txBox="1"/>
          <p:nvPr/>
        </p:nvSpPr>
        <p:spPr>
          <a:xfrm>
            <a:off x="971690" y="4857324"/>
            <a:ext cx="1177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808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2"/>
          <p:cNvSpPr txBox="1"/>
          <p:nvPr/>
        </p:nvSpPr>
        <p:spPr>
          <a:xfrm>
            <a:off x="7636540" y="5087099"/>
            <a:ext cx="15102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33" title="Maati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00" y="4758663"/>
            <a:ext cx="389627" cy="38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2925" y="4765530"/>
            <a:ext cx="1716825" cy="375908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3"/>
          <p:cNvSpPr txBox="1"/>
          <p:nvPr>
            <p:ph type="title"/>
          </p:nvPr>
        </p:nvSpPr>
        <p:spPr>
          <a:xfrm>
            <a:off x="628661" y="273845"/>
            <a:ext cx="7886700" cy="37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00" lIns="38025" spcFirstLastPara="1" rIns="38025" wrap="square" tIns="190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GB"/>
              <a:t>Important Points:</a:t>
            </a:r>
            <a:endParaRPr/>
          </a:p>
        </p:txBody>
      </p:sp>
      <p:sp>
        <p:nvSpPr>
          <p:cNvPr id="232" name="Google Shape;232;p33"/>
          <p:cNvSpPr txBox="1"/>
          <p:nvPr>
            <p:ph idx="1" type="body"/>
          </p:nvPr>
        </p:nvSpPr>
        <p:spPr>
          <a:xfrm>
            <a:off x="628661" y="819569"/>
            <a:ext cx="7886700" cy="3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normAutofit/>
          </a:bodyPr>
          <a:lstStyle/>
          <a:p>
            <a:pPr indent="-273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Char char="●"/>
            </a:pPr>
            <a:r>
              <a:rPr lang="en-GB"/>
              <a:t>Maximum</a:t>
            </a:r>
            <a:r>
              <a:rPr lang="en-GB"/>
              <a:t> slides should be 12.</a:t>
            </a:r>
            <a:endParaRPr/>
          </a:p>
          <a:p>
            <a:pPr indent="-273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Char char="●"/>
            </a:pPr>
            <a:r>
              <a:rPr lang="en-GB"/>
              <a:t>Rename your presentation as “ Ppt_Your Name_Email”.</a:t>
            </a:r>
            <a:endParaRPr/>
          </a:p>
          <a:p>
            <a:pPr indent="-273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Char char="●"/>
            </a:pPr>
            <a:r>
              <a:rPr lang="en-GB"/>
              <a:t>Images should be in high resolution.</a:t>
            </a:r>
            <a:endParaRPr/>
          </a:p>
          <a:p>
            <a:pPr indent="-273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Char char="●"/>
            </a:pPr>
            <a:r>
              <a:rPr lang="en-GB"/>
              <a:t>Clearly state the source of all the images.</a:t>
            </a:r>
            <a:endParaRPr/>
          </a:p>
        </p:txBody>
      </p:sp>
      <p:graphicFrame>
        <p:nvGraphicFramePr>
          <p:cNvPr id="233" name="Google Shape;233;p33"/>
          <p:cNvGraphicFramePr/>
          <p:nvPr/>
        </p:nvGraphicFramePr>
        <p:xfrm>
          <a:off x="-13600" y="476555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{F70A8867-6E95-41C7-AC71-11B88E7501A3}</a:tableStyleId>
              </a:tblPr>
              <a:tblGrid>
                <a:gridCol w="2042950"/>
                <a:gridCol w="5228975"/>
                <a:gridCol w="1872175"/>
              </a:tblGrid>
              <a:tr h="389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4650" marB="14650" marR="39100" marL="39100"/>
                </a:tc>
              </a:tr>
            </a:tbl>
          </a:graphicData>
        </a:graphic>
      </p:graphicFrame>
      <p:sp>
        <p:nvSpPr>
          <p:cNvPr id="234" name="Google Shape;234;p33"/>
          <p:cNvSpPr txBox="1"/>
          <p:nvPr/>
        </p:nvSpPr>
        <p:spPr>
          <a:xfrm>
            <a:off x="2718303" y="4753851"/>
            <a:ext cx="32769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 of the paper (Font Calibri in size 32)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33"/>
          <p:cNvSpPr txBox="1"/>
          <p:nvPr/>
        </p:nvSpPr>
        <p:spPr>
          <a:xfrm>
            <a:off x="7484140" y="4934699"/>
            <a:ext cx="15102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3"/>
          <p:cNvSpPr txBox="1"/>
          <p:nvPr/>
        </p:nvSpPr>
        <p:spPr>
          <a:xfrm>
            <a:off x="2731903" y="4960380"/>
            <a:ext cx="17169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Slide No. :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3"/>
          <p:cNvSpPr txBox="1"/>
          <p:nvPr/>
        </p:nvSpPr>
        <p:spPr>
          <a:xfrm>
            <a:off x="971690" y="4857324"/>
            <a:ext cx="1177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808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3"/>
          <p:cNvSpPr txBox="1"/>
          <p:nvPr/>
        </p:nvSpPr>
        <p:spPr>
          <a:xfrm>
            <a:off x="7636540" y="5087099"/>
            <a:ext cx="15102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00" lIns="38025" spcFirstLastPara="1" rIns="38025" wrap="square" tIns="190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